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  <p:sldId id="259" r:id="rId6"/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4A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AC9561-3F90-4154-B86A-BA64E3C32905}" v="6" dt="2024-06-01T05:13:23.635"/>
    <p1510:client id="{FDDD101C-DC2A-43E3-87A5-37C555EFF0F5}" v="14" dt="2024-06-01T05:46:10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ah Vella" userId="acaeb2a3-bc53-4cf4-a8e0-9c23866c9b5c" providerId="ADAL" clId="{4CAC9561-3F90-4154-B86A-BA64E3C32905}"/>
    <pc:docChg chg="custSel addSld modSld modMainMaster">
      <pc:chgData name="Hannah Vella" userId="acaeb2a3-bc53-4cf4-a8e0-9c23866c9b5c" providerId="ADAL" clId="{4CAC9561-3F90-4154-B86A-BA64E3C32905}" dt="2024-06-01T05:13:31.993" v="8" actId="478"/>
      <pc:docMkLst>
        <pc:docMk/>
      </pc:docMkLst>
      <pc:sldChg chg="delSp modSp new mod setBg">
        <pc:chgData name="Hannah Vella" userId="acaeb2a3-bc53-4cf4-a8e0-9c23866c9b5c" providerId="ADAL" clId="{4CAC9561-3F90-4154-B86A-BA64E3C32905}" dt="2024-06-01T05:13:31.993" v="8" actId="478"/>
        <pc:sldMkLst>
          <pc:docMk/>
          <pc:sldMk cId="1945529761" sldId="256"/>
        </pc:sldMkLst>
        <pc:spChg chg="del mod">
          <ac:chgData name="Hannah Vella" userId="acaeb2a3-bc53-4cf4-a8e0-9c23866c9b5c" providerId="ADAL" clId="{4CAC9561-3F90-4154-B86A-BA64E3C32905}" dt="2024-06-01T05:13:30.190" v="7" actId="478"/>
          <ac:spMkLst>
            <pc:docMk/>
            <pc:sldMk cId="1945529761" sldId="256"/>
            <ac:spMk id="2" creationId="{C1B28027-BC3D-8586-FC87-90B74B48FE20}"/>
          </ac:spMkLst>
        </pc:spChg>
        <pc:spChg chg="del mod">
          <ac:chgData name="Hannah Vella" userId="acaeb2a3-bc53-4cf4-a8e0-9c23866c9b5c" providerId="ADAL" clId="{4CAC9561-3F90-4154-B86A-BA64E3C32905}" dt="2024-06-01T05:13:31.993" v="8" actId="478"/>
          <ac:spMkLst>
            <pc:docMk/>
            <pc:sldMk cId="1945529761" sldId="256"/>
            <ac:spMk id="3" creationId="{E82AECE6-93FD-7387-ABDE-0161056249BF}"/>
          </ac:spMkLst>
        </pc:spChg>
      </pc:sldChg>
      <pc:sldMasterChg chg="modSp modSldLayout">
        <pc:chgData name="Hannah Vella" userId="acaeb2a3-bc53-4cf4-a8e0-9c23866c9b5c" providerId="ADAL" clId="{4CAC9561-3F90-4154-B86A-BA64E3C32905}" dt="2024-06-01T05:13:09.328" v="4"/>
        <pc:sldMasterMkLst>
          <pc:docMk/>
          <pc:sldMasterMk cId="3666793873" sldId="2147483648"/>
        </pc:sldMasterMkLst>
        <pc:spChg chg="mod">
          <ac:chgData name="Hannah Vella" userId="acaeb2a3-bc53-4cf4-a8e0-9c23866c9b5c" providerId="ADAL" clId="{4CAC9561-3F90-4154-B86A-BA64E3C32905}" dt="2024-06-01T05:13:09.328" v="4"/>
          <ac:spMkLst>
            <pc:docMk/>
            <pc:sldMasterMk cId="3666793873" sldId="2147483648"/>
            <ac:spMk id="2" creationId="{0C7D51BF-4B85-D129-0F9E-9DCEC4293769}"/>
          </ac:spMkLst>
        </pc:spChg>
        <pc:spChg chg="mod">
          <ac:chgData name="Hannah Vella" userId="acaeb2a3-bc53-4cf4-a8e0-9c23866c9b5c" providerId="ADAL" clId="{4CAC9561-3F90-4154-B86A-BA64E3C32905}" dt="2024-06-01T05:13:09.328" v="4"/>
          <ac:spMkLst>
            <pc:docMk/>
            <pc:sldMasterMk cId="3666793873" sldId="2147483648"/>
            <ac:spMk id="3" creationId="{CC94D691-1B72-2D89-11BC-A223EC2609AD}"/>
          </ac:spMkLst>
        </pc:spChg>
        <pc:spChg chg="mod">
          <ac:chgData name="Hannah Vella" userId="acaeb2a3-bc53-4cf4-a8e0-9c23866c9b5c" providerId="ADAL" clId="{4CAC9561-3F90-4154-B86A-BA64E3C32905}" dt="2024-06-01T05:13:09.328" v="4"/>
          <ac:spMkLst>
            <pc:docMk/>
            <pc:sldMasterMk cId="3666793873" sldId="2147483648"/>
            <ac:spMk id="4" creationId="{EB334F62-5B40-CC20-FBE4-ECD8B177921E}"/>
          </ac:spMkLst>
        </pc:spChg>
        <pc:spChg chg="mod">
          <ac:chgData name="Hannah Vella" userId="acaeb2a3-bc53-4cf4-a8e0-9c23866c9b5c" providerId="ADAL" clId="{4CAC9561-3F90-4154-B86A-BA64E3C32905}" dt="2024-06-01T05:13:09.328" v="4"/>
          <ac:spMkLst>
            <pc:docMk/>
            <pc:sldMasterMk cId="3666793873" sldId="2147483648"/>
            <ac:spMk id="5" creationId="{6DF04115-1B68-219C-1D66-CEA86B39E44D}"/>
          </ac:spMkLst>
        </pc:spChg>
        <pc:spChg chg="mod">
          <ac:chgData name="Hannah Vella" userId="acaeb2a3-bc53-4cf4-a8e0-9c23866c9b5c" providerId="ADAL" clId="{4CAC9561-3F90-4154-B86A-BA64E3C32905}" dt="2024-06-01T05:13:09.328" v="4"/>
          <ac:spMkLst>
            <pc:docMk/>
            <pc:sldMasterMk cId="3666793873" sldId="2147483648"/>
            <ac:spMk id="6" creationId="{068C339A-8033-E272-9C6D-98979193545A}"/>
          </ac:spMkLst>
        </pc:spChg>
        <pc:sldLayoutChg chg="modSp">
          <pc:chgData name="Hannah Vella" userId="acaeb2a3-bc53-4cf4-a8e0-9c23866c9b5c" providerId="ADAL" clId="{4CAC9561-3F90-4154-B86A-BA64E3C32905}" dt="2024-06-01T05:13:09.328" v="4"/>
          <pc:sldLayoutMkLst>
            <pc:docMk/>
            <pc:sldMasterMk cId="3666793873" sldId="2147483648"/>
            <pc:sldLayoutMk cId="2531347296" sldId="2147483649"/>
          </pc:sldLayoutMkLst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2531347296" sldId="2147483649"/>
              <ac:spMk id="2" creationId="{FC1C0C5E-E255-990B-33E6-5565D71404BB}"/>
            </ac:spMkLst>
          </pc:spChg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2531347296" sldId="2147483649"/>
              <ac:spMk id="3" creationId="{4DE0C57B-F460-4EBD-9BA0-1EED36CD7A96}"/>
            </ac:spMkLst>
          </pc:spChg>
        </pc:sldLayoutChg>
        <pc:sldLayoutChg chg="modSp">
          <pc:chgData name="Hannah Vella" userId="acaeb2a3-bc53-4cf4-a8e0-9c23866c9b5c" providerId="ADAL" clId="{4CAC9561-3F90-4154-B86A-BA64E3C32905}" dt="2024-06-01T05:13:09.328" v="4"/>
          <pc:sldLayoutMkLst>
            <pc:docMk/>
            <pc:sldMasterMk cId="3666793873" sldId="2147483648"/>
            <pc:sldLayoutMk cId="1073386913" sldId="2147483651"/>
          </pc:sldLayoutMkLst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1073386913" sldId="2147483651"/>
              <ac:spMk id="2" creationId="{19384DBC-7AA9-4B4D-A82D-0AE314FB1554}"/>
            </ac:spMkLst>
          </pc:spChg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1073386913" sldId="2147483651"/>
              <ac:spMk id="3" creationId="{2F5C50BA-60A3-2E8C-9252-FEBCA11AB03D}"/>
            </ac:spMkLst>
          </pc:spChg>
        </pc:sldLayoutChg>
        <pc:sldLayoutChg chg="modSp">
          <pc:chgData name="Hannah Vella" userId="acaeb2a3-bc53-4cf4-a8e0-9c23866c9b5c" providerId="ADAL" clId="{4CAC9561-3F90-4154-B86A-BA64E3C32905}" dt="2024-06-01T05:13:09.328" v="4"/>
          <pc:sldLayoutMkLst>
            <pc:docMk/>
            <pc:sldMasterMk cId="3666793873" sldId="2147483648"/>
            <pc:sldLayoutMk cId="3133199952" sldId="2147483652"/>
          </pc:sldLayoutMkLst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3133199952" sldId="2147483652"/>
              <ac:spMk id="3" creationId="{636CF11F-5E8A-AF73-6E61-1065D3945845}"/>
            </ac:spMkLst>
          </pc:spChg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3133199952" sldId="2147483652"/>
              <ac:spMk id="4" creationId="{8BD1EB67-55C9-9E35-BD87-5FCD8D3F023F}"/>
            </ac:spMkLst>
          </pc:spChg>
        </pc:sldLayoutChg>
        <pc:sldLayoutChg chg="modSp">
          <pc:chgData name="Hannah Vella" userId="acaeb2a3-bc53-4cf4-a8e0-9c23866c9b5c" providerId="ADAL" clId="{4CAC9561-3F90-4154-B86A-BA64E3C32905}" dt="2024-06-01T05:13:09.328" v="4"/>
          <pc:sldLayoutMkLst>
            <pc:docMk/>
            <pc:sldMasterMk cId="3666793873" sldId="2147483648"/>
            <pc:sldLayoutMk cId="1217707056" sldId="2147483653"/>
          </pc:sldLayoutMkLst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1217707056" sldId="2147483653"/>
              <ac:spMk id="2" creationId="{B9C4726D-8511-9616-7A6B-975B78F62A1A}"/>
            </ac:spMkLst>
          </pc:spChg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1217707056" sldId="2147483653"/>
              <ac:spMk id="3" creationId="{207C749E-3370-4BBB-6AA0-DA3DF31B892A}"/>
            </ac:spMkLst>
          </pc:spChg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1217707056" sldId="2147483653"/>
              <ac:spMk id="4" creationId="{01D3B4DB-4439-DF6E-9F03-350E99F34E49}"/>
            </ac:spMkLst>
          </pc:spChg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1217707056" sldId="2147483653"/>
              <ac:spMk id="5" creationId="{119D0707-1FB3-C1C5-2DA8-FFD28CA1B2F7}"/>
            </ac:spMkLst>
          </pc:spChg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1217707056" sldId="2147483653"/>
              <ac:spMk id="6" creationId="{2F0679D3-1EB1-6E2E-1275-E2A336CC17CB}"/>
            </ac:spMkLst>
          </pc:spChg>
        </pc:sldLayoutChg>
        <pc:sldLayoutChg chg="modSp">
          <pc:chgData name="Hannah Vella" userId="acaeb2a3-bc53-4cf4-a8e0-9c23866c9b5c" providerId="ADAL" clId="{4CAC9561-3F90-4154-B86A-BA64E3C32905}" dt="2024-06-01T05:13:09.328" v="4"/>
          <pc:sldLayoutMkLst>
            <pc:docMk/>
            <pc:sldMasterMk cId="3666793873" sldId="2147483648"/>
            <pc:sldLayoutMk cId="714892434" sldId="2147483656"/>
          </pc:sldLayoutMkLst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714892434" sldId="2147483656"/>
              <ac:spMk id="2" creationId="{993DE3C6-BC60-F83C-8546-AF936444B3F4}"/>
            </ac:spMkLst>
          </pc:spChg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714892434" sldId="2147483656"/>
              <ac:spMk id="3" creationId="{50BD02B4-2DE7-9079-0FF1-DFF05FE63462}"/>
            </ac:spMkLst>
          </pc:spChg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714892434" sldId="2147483656"/>
              <ac:spMk id="4" creationId="{868048B2-78DD-AFFB-1CE0-F3C4113E4DEE}"/>
            </ac:spMkLst>
          </pc:spChg>
        </pc:sldLayoutChg>
        <pc:sldLayoutChg chg="modSp">
          <pc:chgData name="Hannah Vella" userId="acaeb2a3-bc53-4cf4-a8e0-9c23866c9b5c" providerId="ADAL" clId="{4CAC9561-3F90-4154-B86A-BA64E3C32905}" dt="2024-06-01T05:13:09.328" v="4"/>
          <pc:sldLayoutMkLst>
            <pc:docMk/>
            <pc:sldMasterMk cId="3666793873" sldId="2147483648"/>
            <pc:sldLayoutMk cId="2988396593" sldId="2147483657"/>
          </pc:sldLayoutMkLst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2988396593" sldId="2147483657"/>
              <ac:spMk id="2" creationId="{35463CF6-B6E4-8AD1-3BC8-FDF8045F8FD9}"/>
            </ac:spMkLst>
          </pc:spChg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2988396593" sldId="2147483657"/>
              <ac:spMk id="3" creationId="{A2F05B81-4E18-C01F-72FD-CF22D7A93C8F}"/>
            </ac:spMkLst>
          </pc:spChg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2988396593" sldId="2147483657"/>
              <ac:spMk id="4" creationId="{088A0FAE-A4B7-F2ED-A1E8-6519D18C59DE}"/>
            </ac:spMkLst>
          </pc:spChg>
        </pc:sldLayoutChg>
        <pc:sldLayoutChg chg="modSp">
          <pc:chgData name="Hannah Vella" userId="acaeb2a3-bc53-4cf4-a8e0-9c23866c9b5c" providerId="ADAL" clId="{4CAC9561-3F90-4154-B86A-BA64E3C32905}" dt="2024-06-01T05:13:09.328" v="4"/>
          <pc:sldLayoutMkLst>
            <pc:docMk/>
            <pc:sldMasterMk cId="3666793873" sldId="2147483648"/>
            <pc:sldLayoutMk cId="3417083527" sldId="2147483659"/>
          </pc:sldLayoutMkLst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3417083527" sldId="2147483659"/>
              <ac:spMk id="2" creationId="{3CE408C5-C58A-B9CC-2FD2-70F636C86198}"/>
            </ac:spMkLst>
          </pc:spChg>
          <pc:spChg chg="mod">
            <ac:chgData name="Hannah Vella" userId="acaeb2a3-bc53-4cf4-a8e0-9c23866c9b5c" providerId="ADAL" clId="{4CAC9561-3F90-4154-B86A-BA64E3C32905}" dt="2024-06-01T05:13:09.328" v="4"/>
            <ac:spMkLst>
              <pc:docMk/>
              <pc:sldMasterMk cId="3666793873" sldId="2147483648"/>
              <pc:sldLayoutMk cId="3417083527" sldId="2147483659"/>
              <ac:spMk id="3" creationId="{0BA341F8-115F-6C79-9E53-C2EBC19DAAAE}"/>
            </ac:spMkLst>
          </pc:spChg>
        </pc:sldLayoutChg>
      </pc:sldMasterChg>
    </pc:docChg>
  </pc:docChgLst>
  <pc:docChgLst>
    <pc:chgData name="Hannah Vella" userId="acaeb2a3-bc53-4cf4-a8e0-9c23866c9b5c" providerId="ADAL" clId="{FDDD101C-DC2A-43E3-87A5-37C555EFF0F5}"/>
    <pc:docChg chg="addSld modSld sldOrd">
      <pc:chgData name="Hannah Vella" userId="acaeb2a3-bc53-4cf4-a8e0-9c23866c9b5c" providerId="ADAL" clId="{FDDD101C-DC2A-43E3-87A5-37C555EFF0F5}" dt="2024-06-01T05:46:53.968" v="72" actId="14100"/>
      <pc:docMkLst>
        <pc:docMk/>
      </pc:docMkLst>
      <pc:sldChg chg="addSp modSp mod ord">
        <pc:chgData name="Hannah Vella" userId="acaeb2a3-bc53-4cf4-a8e0-9c23866c9b5c" providerId="ADAL" clId="{FDDD101C-DC2A-43E3-87A5-37C555EFF0F5}" dt="2024-06-01T05:46:53.968" v="72" actId="14100"/>
        <pc:sldMkLst>
          <pc:docMk/>
          <pc:sldMk cId="1945529761" sldId="256"/>
        </pc:sldMkLst>
        <pc:spChg chg="add mod">
          <ac:chgData name="Hannah Vella" userId="acaeb2a3-bc53-4cf4-a8e0-9c23866c9b5c" providerId="ADAL" clId="{FDDD101C-DC2A-43E3-87A5-37C555EFF0F5}" dt="2024-06-01T05:46:53.968" v="72" actId="14100"/>
          <ac:spMkLst>
            <pc:docMk/>
            <pc:sldMk cId="1945529761" sldId="256"/>
            <ac:spMk id="2" creationId="{34B32936-4FC0-A670-6D71-B5BD7CE1753E}"/>
          </ac:spMkLst>
        </pc:spChg>
      </pc:sldChg>
      <pc:sldChg chg="ord setBg">
        <pc:chgData name="Hannah Vella" userId="acaeb2a3-bc53-4cf4-a8e0-9c23866c9b5c" providerId="ADAL" clId="{FDDD101C-DC2A-43E3-87A5-37C555EFF0F5}" dt="2024-06-01T05:44:56.996" v="6"/>
        <pc:sldMkLst>
          <pc:docMk/>
          <pc:sldMk cId="634215952" sldId="257"/>
        </pc:sldMkLst>
      </pc:sldChg>
      <pc:sldChg chg="addSp modSp add mod setBg">
        <pc:chgData name="Hannah Vella" userId="acaeb2a3-bc53-4cf4-a8e0-9c23866c9b5c" providerId="ADAL" clId="{FDDD101C-DC2A-43E3-87A5-37C555EFF0F5}" dt="2024-06-01T05:46:07.809" v="61" actId="207"/>
        <pc:sldMkLst>
          <pc:docMk/>
          <pc:sldMk cId="2718063009" sldId="258"/>
        </pc:sldMkLst>
        <pc:spChg chg="add mod">
          <ac:chgData name="Hannah Vella" userId="acaeb2a3-bc53-4cf4-a8e0-9c23866c9b5c" providerId="ADAL" clId="{FDDD101C-DC2A-43E3-87A5-37C555EFF0F5}" dt="2024-06-01T05:46:07.809" v="61" actId="207"/>
          <ac:spMkLst>
            <pc:docMk/>
            <pc:sldMk cId="2718063009" sldId="258"/>
            <ac:spMk id="2" creationId="{035C05E2-CFCE-8446-08EA-172318BCE51B}"/>
          </ac:spMkLst>
        </pc:spChg>
      </pc:sldChg>
      <pc:sldChg chg="add setBg">
        <pc:chgData name="Hannah Vella" userId="acaeb2a3-bc53-4cf4-a8e0-9c23866c9b5c" providerId="ADAL" clId="{FDDD101C-DC2A-43E3-87A5-37C555EFF0F5}" dt="2024-06-01T05:45:25.463" v="12"/>
        <pc:sldMkLst>
          <pc:docMk/>
          <pc:sldMk cId="3956733051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E434-FC38-450F-B80B-68272BAE211C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306B1-B658-40AF-987C-0F21982A5C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1591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E434-FC38-450F-B80B-68272BAE211C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306B1-B658-40AF-987C-0F21982A5C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0021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E434-FC38-450F-B80B-68272BAE211C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306B1-B658-40AF-987C-0F21982A5C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4319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E434-FC38-450F-B80B-68272BAE211C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306B1-B658-40AF-987C-0F21982A5C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1178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E434-FC38-450F-B80B-68272BAE211C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306B1-B658-40AF-987C-0F21982A5C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212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E434-FC38-450F-B80B-68272BAE211C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306B1-B658-40AF-987C-0F21982A5C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3247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E434-FC38-450F-B80B-68272BAE211C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306B1-B658-40AF-987C-0F21982A5C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486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E434-FC38-450F-B80B-68272BAE211C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306B1-B658-40AF-987C-0F21982A5C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0747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E434-FC38-450F-B80B-68272BAE211C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306B1-B658-40AF-987C-0F21982A5C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9041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E434-FC38-450F-B80B-68272BAE211C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306B1-B658-40AF-987C-0F21982A5C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0033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E434-FC38-450F-B80B-68272BAE211C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306B1-B658-40AF-987C-0F21982A5C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9961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3DE434-FC38-450F-B80B-68272BAE211C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F306B1-B658-40AF-987C-0F21982A5C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5103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5C05E2-CFCE-8446-08EA-172318BCE51B}"/>
              </a:ext>
            </a:extLst>
          </p:cNvPr>
          <p:cNvSpPr txBox="1"/>
          <p:nvPr/>
        </p:nvSpPr>
        <p:spPr>
          <a:xfrm>
            <a:off x="393292" y="2951946"/>
            <a:ext cx="278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>
                <a:solidFill>
                  <a:srgbClr val="7D4A3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Early bird price available now!</a:t>
            </a:r>
          </a:p>
        </p:txBody>
      </p:sp>
    </p:spTree>
    <p:extLst>
      <p:ext uri="{BB962C8B-B14F-4D97-AF65-F5344CB8AC3E}">
        <p14:creationId xmlns:p14="http://schemas.microsoft.com/office/powerpoint/2010/main" val="2718063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733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B32936-4FC0-A670-6D71-B5BD7CE1753E}"/>
              </a:ext>
            </a:extLst>
          </p:cNvPr>
          <p:cNvSpPr txBox="1"/>
          <p:nvPr/>
        </p:nvSpPr>
        <p:spPr>
          <a:xfrm rot="21174805">
            <a:off x="591837" y="3919713"/>
            <a:ext cx="28088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>
                <a:solidFill>
                  <a:srgbClr val="7D4A3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Early bird price available now!</a:t>
            </a:r>
          </a:p>
        </p:txBody>
      </p:sp>
    </p:spTree>
    <p:extLst>
      <p:ext uri="{BB962C8B-B14F-4D97-AF65-F5344CB8AC3E}">
        <p14:creationId xmlns:p14="http://schemas.microsoft.com/office/powerpoint/2010/main" val="1945529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4215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077275d-9442-46db-a2c6-a2e097e03edf" xsi:nil="true"/>
    <lcf76f155ced4ddcb4097134ff3c332f xmlns="c29d4bfd-037f-403c-9030-455935770084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3BD443A1103EC40B79041BAFD379D7C" ma:contentTypeVersion="18" ma:contentTypeDescription="Create a new document." ma:contentTypeScope="" ma:versionID="fe014ec995f94a9c6aef14350393773b">
  <xsd:schema xmlns:xsd="http://www.w3.org/2001/XMLSchema" xmlns:xs="http://www.w3.org/2001/XMLSchema" xmlns:p="http://schemas.microsoft.com/office/2006/metadata/properties" xmlns:ns2="c29d4bfd-037f-403c-9030-455935770084" xmlns:ns3="1077275d-9442-46db-a2c6-a2e097e03edf" targetNamespace="http://schemas.microsoft.com/office/2006/metadata/properties" ma:root="true" ma:fieldsID="235cc4b236d8ba692f4714af20f4a930" ns2:_="" ns3:_="">
    <xsd:import namespace="c29d4bfd-037f-403c-9030-455935770084"/>
    <xsd:import namespace="1077275d-9442-46db-a2c6-a2e097e03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9d4bfd-037f-403c-9030-4559357700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92a48e8-070b-4eff-9c7f-434b4a0080f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77275d-9442-46db-a2c6-a2e097e03ed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eab5f26-386d-4cc5-be1b-d7830e4d3e2a}" ma:internalName="TaxCatchAll" ma:showField="CatchAllData" ma:web="1077275d-9442-46db-a2c6-a2e097e03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E93272-1822-4C91-99AF-9C2735C49E76}">
  <ds:schemaRefs>
    <ds:schemaRef ds:uri="http://schemas.microsoft.com/office/2006/metadata/properties"/>
    <ds:schemaRef ds:uri="http://schemas.microsoft.com/office/infopath/2007/PartnerControls"/>
    <ds:schemaRef ds:uri="1077275d-9442-46db-a2c6-a2e097e03edf"/>
    <ds:schemaRef ds:uri="c29d4bfd-037f-403c-9030-455935770084"/>
  </ds:schemaRefs>
</ds:datastoreItem>
</file>

<file path=customXml/itemProps2.xml><?xml version="1.0" encoding="utf-8"?>
<ds:datastoreItem xmlns:ds="http://schemas.openxmlformats.org/officeDocument/2006/customXml" ds:itemID="{81F8197F-1BBC-4AAB-8A4A-D1E623965E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9d4bfd-037f-403c-9030-455935770084"/>
    <ds:schemaRef ds:uri="1077275d-9442-46db-a2c6-a2e097e03e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E44C66-143A-4C91-8344-F3DC627B7B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12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Vella</dc:creator>
  <cp:lastModifiedBy>Hannah Vella</cp:lastModifiedBy>
  <cp:revision>1</cp:revision>
  <dcterms:created xsi:type="dcterms:W3CDTF">2024-06-01T05:11:52Z</dcterms:created>
  <dcterms:modified xsi:type="dcterms:W3CDTF">2024-06-01T05:46:58Z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0x010100E3BD443A1103EC40B79041BAFD379D7C</vt:lpwstr>
  </property>
  <property fmtid="{D5CDD505-2E9C-101B-9397-08002B2CF9AE}" pid="3" name="MediaServiceImageTags">
    <vt:lpwstr/>
  </property>
</Properties>
</file>