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9" r:id="rId6"/>
    <p:sldId id="256" r:id="rId7"/>
    <p:sldId id="25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4A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00AEBE-AA90-4FB9-99CF-CD4BB40BBD9D}" v="4" dt="2024-06-01T05:14:42.404"/>
    <p1510:client id="{E80AAC5D-4982-4DC0-85D1-35497F2822DF}" v="12" dt="2024-06-01T05:44:19.5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3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ah Vella" userId="acaeb2a3-bc53-4cf4-a8e0-9c23866c9b5c" providerId="ADAL" clId="{E80AAC5D-4982-4DC0-85D1-35497F2822DF}"/>
    <pc:docChg chg="custSel addSld modSld sldOrd">
      <pc:chgData name="Hannah Vella" userId="acaeb2a3-bc53-4cf4-a8e0-9c23866c9b5c" providerId="ADAL" clId="{E80AAC5D-4982-4DC0-85D1-35497F2822DF}" dt="2024-06-01T05:44:19.569" v="91"/>
      <pc:docMkLst>
        <pc:docMk/>
      </pc:docMkLst>
      <pc:sldChg chg="addSp modSp">
        <pc:chgData name="Hannah Vella" userId="acaeb2a3-bc53-4cf4-a8e0-9c23866c9b5c" providerId="ADAL" clId="{E80AAC5D-4982-4DC0-85D1-35497F2822DF}" dt="2024-06-01T05:44:19.569" v="91"/>
        <pc:sldMkLst>
          <pc:docMk/>
          <pc:sldMk cId="821680200" sldId="256"/>
        </pc:sldMkLst>
        <pc:spChg chg="add mod">
          <ac:chgData name="Hannah Vella" userId="acaeb2a3-bc53-4cf4-a8e0-9c23866c9b5c" providerId="ADAL" clId="{E80AAC5D-4982-4DC0-85D1-35497F2822DF}" dt="2024-06-01T05:44:19.569" v="91"/>
          <ac:spMkLst>
            <pc:docMk/>
            <pc:sldMk cId="821680200" sldId="256"/>
            <ac:spMk id="2" creationId="{81C95FB1-7744-1C31-43B5-BAE1E81B00DB}"/>
          </ac:spMkLst>
        </pc:spChg>
      </pc:sldChg>
      <pc:sldChg chg="delSp new mod setBg">
        <pc:chgData name="Hannah Vella" userId="acaeb2a3-bc53-4cf4-a8e0-9c23866c9b5c" providerId="ADAL" clId="{E80AAC5D-4982-4DC0-85D1-35497F2822DF}" dt="2024-06-01T05:42:08.183" v="7"/>
        <pc:sldMkLst>
          <pc:docMk/>
          <pc:sldMk cId="4009966137" sldId="257"/>
        </pc:sldMkLst>
        <pc:spChg chg="del">
          <ac:chgData name="Hannah Vella" userId="acaeb2a3-bc53-4cf4-a8e0-9c23866c9b5c" providerId="ADAL" clId="{E80AAC5D-4982-4DC0-85D1-35497F2822DF}" dt="2024-06-01T05:41:51.377" v="3" actId="478"/>
          <ac:spMkLst>
            <pc:docMk/>
            <pc:sldMk cId="4009966137" sldId="257"/>
            <ac:spMk id="2" creationId="{C012F8B4-EB3F-93C9-0D75-101EB7F2F978}"/>
          </ac:spMkLst>
        </pc:spChg>
        <pc:spChg chg="del">
          <ac:chgData name="Hannah Vella" userId="acaeb2a3-bc53-4cf4-a8e0-9c23866c9b5c" providerId="ADAL" clId="{E80AAC5D-4982-4DC0-85D1-35497F2822DF}" dt="2024-06-01T05:41:52.375" v="4" actId="478"/>
          <ac:spMkLst>
            <pc:docMk/>
            <pc:sldMk cId="4009966137" sldId="257"/>
            <ac:spMk id="3" creationId="{7067AAE0-4351-E539-FC27-287FF92DE125}"/>
          </ac:spMkLst>
        </pc:spChg>
      </pc:sldChg>
      <pc:sldChg chg="addSp delSp modSp new mod ord setBg">
        <pc:chgData name="Hannah Vella" userId="acaeb2a3-bc53-4cf4-a8e0-9c23866c9b5c" providerId="ADAL" clId="{E80AAC5D-4982-4DC0-85D1-35497F2822DF}" dt="2024-06-01T05:44:14.529" v="90" actId="1076"/>
        <pc:sldMkLst>
          <pc:docMk/>
          <pc:sldMk cId="1454645541" sldId="258"/>
        </pc:sldMkLst>
        <pc:spChg chg="del">
          <ac:chgData name="Hannah Vella" userId="acaeb2a3-bc53-4cf4-a8e0-9c23866c9b5c" providerId="ADAL" clId="{E80AAC5D-4982-4DC0-85D1-35497F2822DF}" dt="2024-06-01T05:42:47.009" v="17" actId="478"/>
          <ac:spMkLst>
            <pc:docMk/>
            <pc:sldMk cId="1454645541" sldId="258"/>
            <ac:spMk id="2" creationId="{EC47048B-7569-71FB-77D4-C37FC5EE29D6}"/>
          </ac:spMkLst>
        </pc:spChg>
        <pc:spChg chg="del">
          <ac:chgData name="Hannah Vella" userId="acaeb2a3-bc53-4cf4-a8e0-9c23866c9b5c" providerId="ADAL" clId="{E80AAC5D-4982-4DC0-85D1-35497F2822DF}" dt="2024-06-01T05:42:48.364" v="20" actId="478"/>
          <ac:spMkLst>
            <pc:docMk/>
            <pc:sldMk cId="1454645541" sldId="258"/>
            <ac:spMk id="3" creationId="{CC1229A1-F692-CF50-D2F2-78AD7BE4E9C8}"/>
          </ac:spMkLst>
        </pc:spChg>
        <pc:spChg chg="add del mod">
          <ac:chgData name="Hannah Vella" userId="acaeb2a3-bc53-4cf4-a8e0-9c23866c9b5c" providerId="ADAL" clId="{E80AAC5D-4982-4DC0-85D1-35497F2822DF}" dt="2024-06-01T05:42:47.029" v="19"/>
          <ac:spMkLst>
            <pc:docMk/>
            <pc:sldMk cId="1454645541" sldId="258"/>
            <ac:spMk id="4" creationId="{EAE4972B-2C57-EC1F-E0F6-43DFCF7F9C7A}"/>
          </ac:spMkLst>
        </pc:spChg>
        <pc:spChg chg="add mod">
          <ac:chgData name="Hannah Vella" userId="acaeb2a3-bc53-4cf4-a8e0-9c23866c9b5c" providerId="ADAL" clId="{E80AAC5D-4982-4DC0-85D1-35497F2822DF}" dt="2024-06-01T05:44:14.529" v="90" actId="1076"/>
          <ac:spMkLst>
            <pc:docMk/>
            <pc:sldMk cId="1454645541" sldId="258"/>
            <ac:spMk id="5" creationId="{CCD0BB72-D445-1DC4-8E5F-42F23812A3B8}"/>
          </ac:spMkLst>
        </pc:spChg>
      </pc:sldChg>
      <pc:sldChg chg="delSp new mod ord setBg">
        <pc:chgData name="Hannah Vella" userId="acaeb2a3-bc53-4cf4-a8e0-9c23866c9b5c" providerId="ADAL" clId="{E80AAC5D-4982-4DC0-85D1-35497F2822DF}" dt="2024-06-01T05:42:51.669" v="22" actId="478"/>
        <pc:sldMkLst>
          <pc:docMk/>
          <pc:sldMk cId="1821348301" sldId="259"/>
        </pc:sldMkLst>
        <pc:spChg chg="del">
          <ac:chgData name="Hannah Vella" userId="acaeb2a3-bc53-4cf4-a8e0-9c23866c9b5c" providerId="ADAL" clId="{E80AAC5D-4982-4DC0-85D1-35497F2822DF}" dt="2024-06-01T05:42:50.804" v="21" actId="478"/>
          <ac:spMkLst>
            <pc:docMk/>
            <pc:sldMk cId="1821348301" sldId="259"/>
            <ac:spMk id="2" creationId="{0846545F-163A-7ED9-4528-BB72133746E2}"/>
          </ac:spMkLst>
        </pc:spChg>
        <pc:spChg chg="del">
          <ac:chgData name="Hannah Vella" userId="acaeb2a3-bc53-4cf4-a8e0-9c23866c9b5c" providerId="ADAL" clId="{E80AAC5D-4982-4DC0-85D1-35497F2822DF}" dt="2024-06-01T05:42:51.669" v="22" actId="478"/>
          <ac:spMkLst>
            <pc:docMk/>
            <pc:sldMk cId="1821348301" sldId="259"/>
            <ac:spMk id="3" creationId="{E506C204-546B-888E-0750-9481E8667F3E}"/>
          </ac:spMkLst>
        </pc:spChg>
      </pc:sldChg>
    </pc:docChg>
  </pc:docChgLst>
  <pc:docChgLst>
    <pc:chgData name="Hannah Vella" userId="acaeb2a3-bc53-4cf4-a8e0-9c23866c9b5c" providerId="ADAL" clId="{B700AEBE-AA90-4FB9-99CF-CD4BB40BBD9D}"/>
    <pc:docChg chg="custSel addSld modSld">
      <pc:chgData name="Hannah Vella" userId="acaeb2a3-bc53-4cf4-a8e0-9c23866c9b5c" providerId="ADAL" clId="{B700AEBE-AA90-4FB9-99CF-CD4BB40BBD9D}" dt="2024-06-01T05:14:46.976" v="6" actId="478"/>
      <pc:docMkLst>
        <pc:docMk/>
      </pc:docMkLst>
      <pc:sldChg chg="delSp new mod setBg">
        <pc:chgData name="Hannah Vella" userId="acaeb2a3-bc53-4cf4-a8e0-9c23866c9b5c" providerId="ADAL" clId="{B700AEBE-AA90-4FB9-99CF-CD4BB40BBD9D}" dt="2024-06-01T05:14:46.976" v="6" actId="478"/>
        <pc:sldMkLst>
          <pc:docMk/>
          <pc:sldMk cId="821680200" sldId="256"/>
        </pc:sldMkLst>
        <pc:spChg chg="del">
          <ac:chgData name="Hannah Vella" userId="acaeb2a3-bc53-4cf4-a8e0-9c23866c9b5c" providerId="ADAL" clId="{B700AEBE-AA90-4FB9-99CF-CD4BB40BBD9D}" dt="2024-06-01T05:14:45.264" v="5" actId="478"/>
          <ac:spMkLst>
            <pc:docMk/>
            <pc:sldMk cId="821680200" sldId="256"/>
            <ac:spMk id="2" creationId="{109F413F-F67C-3342-12B6-885854BC7A62}"/>
          </ac:spMkLst>
        </pc:spChg>
        <pc:spChg chg="del">
          <ac:chgData name="Hannah Vella" userId="acaeb2a3-bc53-4cf4-a8e0-9c23866c9b5c" providerId="ADAL" clId="{B700AEBE-AA90-4FB9-99CF-CD4BB40BBD9D}" dt="2024-06-01T05:14:46.976" v="6" actId="478"/>
          <ac:spMkLst>
            <pc:docMk/>
            <pc:sldMk cId="821680200" sldId="256"/>
            <ac:spMk id="3" creationId="{038C2DA1-A429-5AFB-7050-45B5E3FE319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9F04-3E88-4E3E-B67F-CF1DB87D7D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032583-06CE-41D1-F13E-D50DF58730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511BE-AF70-1324-FAA3-25228BE56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8046-1568-49BA-946F-0818253C8C79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657D0E-CC25-CB1D-6A9B-21D6C8717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68A229-0054-BE5C-35D4-C2E0DF135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6D2-255D-4DE5-ABB5-1AF662463F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70080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BD7D3-A243-3101-DA52-537AC958A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D2CF55-A881-22C5-9E3A-E74E1C41B7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B925CA-1633-28E0-5057-04B4BA800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8046-1568-49BA-946F-0818253C8C79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F2BFD1-ADFF-7FBA-2E2A-0E4B05D6C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0B7378-C6E4-63FB-2A19-1B178AADC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6D2-255D-4DE5-ABB5-1AF662463F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05697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23EAB0-EB58-B02B-3D28-DBACAC3273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A2C98F-7EC1-7C31-8839-9D4DA85FA1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8202F-72B1-AF30-1C47-F5E01DE17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8046-1568-49BA-946F-0818253C8C79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6A05C6-97A4-4131-0F33-6CB119B16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C438FE-9CBA-0AF1-D352-2C03E3194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6D2-255D-4DE5-ABB5-1AF662463F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9477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7CA7B-990F-264C-761F-6EA4661F3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75DDB-9C90-C326-E521-4DB3B0F631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510F6E-E890-5358-C957-0E4356863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8046-1568-49BA-946F-0818253C8C79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153094-18BE-DE47-1406-1595AC211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0EB45E-3C28-D670-9C40-40B0BBA9D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6D2-255D-4DE5-ABB5-1AF662463F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221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0E2AC-1F54-1BFE-4B02-A474C3BD0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E20D81-E6D6-AD99-A1A7-BBB1340604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0093C-A502-204C-1D2B-FE0356C0E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8046-1568-49BA-946F-0818253C8C79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6B7D1-B73A-7080-E081-ACC660A66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4AE47-D6AE-3CB1-FAE2-757F904CE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6D2-255D-4DE5-ABB5-1AF662463F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5610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A67BC-03F2-92FF-9EF3-9220F8413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9F853-6ADC-8C92-02CC-AF62BDFF98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D82120-AA49-9EA4-E86B-6681895A27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7F36D6-D52E-95AD-1AF2-AD800FB92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8046-1568-49BA-946F-0818253C8C79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CE1A93-1C69-8F7D-0E41-C2667F2A3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1DF92B-86FB-648D-F30D-C12FF6E10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6D2-255D-4DE5-ABB5-1AF662463F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5824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F5F74-CE82-2C0E-91CF-1D3357C05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7A3533-D9C4-A417-3205-F088FADEA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1A7ED2-4FE3-BF12-D1D5-88CFA5B857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5BFCE5-B510-D7CC-6328-30FEE054B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A61CD9-3E02-7E06-F9F3-66F837AD68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A73E4C-20D8-C0B3-BA32-1C9AE4903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8046-1568-49BA-946F-0818253C8C79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D4C046-727F-97D5-9B7C-5DDB194D0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2E842E-943E-1365-9BD9-1BDB00334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6D2-255D-4DE5-ABB5-1AF662463F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9945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AB6C0-5FD9-E76F-D751-961F3E676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A51CCD-1889-DCED-39D7-96B24E241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8046-1568-49BA-946F-0818253C8C79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E3BE5A-722F-76D2-28ED-9A80CACD7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BC4B34-36AB-1905-757E-DCF2B9BBD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6D2-255D-4DE5-ABB5-1AF662463F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1605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9DB18B-DA23-1E9C-273E-592640EA0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8046-1568-49BA-946F-0818253C8C79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477B59-8AA1-82BC-57C5-D25655275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3ACF0D-B15D-FA31-5417-E15EB2D8D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6D2-255D-4DE5-ABB5-1AF662463F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6286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18B60-C371-9649-F119-B0F9F6B0C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460E8-76DB-81F0-FE67-B1EC872036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75BC59-6F16-A8A5-40CA-12DDC6BA4F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0B9891-A83C-27AE-E553-C32D43C25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8046-1568-49BA-946F-0818253C8C79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4577DF-0675-9DA1-684A-3829995E2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17360E-3B59-E203-923A-275FFCE56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6D2-255D-4DE5-ABB5-1AF662463F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8900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C839A-8A1A-D3F6-1AD9-EF14F7E3E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2996A9-A3C2-89C3-7ECA-79D586A662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CD7122-9C85-87E5-D159-0300FB5C5A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D1BCDB-5564-1A22-61B6-3F1C57DF3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8046-1568-49BA-946F-0818253C8C79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413455-7585-6432-1DBF-715E03760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DD7318-47CA-7E8A-EA4C-902C942BC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8A6D2-255D-4DE5-ABB5-1AF662463F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3731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ED4F7E-18C4-8318-405A-8CE0E599C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A0CD14-5DEC-B215-B372-0F1C6AAAA6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3AF17-FD0D-952C-3EBD-5BE61C32E3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588046-1568-49BA-946F-0818253C8C79}" type="datetimeFigureOut">
              <a:rPr lang="en-AU" smtClean="0"/>
              <a:t>1/06/2024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EB74D-EBCB-5A87-7327-D546F8DB76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95390A-7E7D-E0C4-5D7C-3260D85F08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48A6D2-255D-4DE5-ABB5-1AF662463F3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084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CD0BB72-D445-1DC4-8E5F-42F23812A3B8}"/>
              </a:ext>
            </a:extLst>
          </p:cNvPr>
          <p:cNvSpPr txBox="1"/>
          <p:nvPr/>
        </p:nvSpPr>
        <p:spPr>
          <a:xfrm>
            <a:off x="1177927" y="3429000"/>
            <a:ext cx="25563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i="1" dirty="0">
                <a:solidFill>
                  <a:srgbClr val="7D4A3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Early Bird price available now!</a:t>
            </a:r>
          </a:p>
        </p:txBody>
      </p:sp>
    </p:spTree>
    <p:extLst>
      <p:ext uri="{BB962C8B-B14F-4D97-AF65-F5344CB8AC3E}">
        <p14:creationId xmlns:p14="http://schemas.microsoft.com/office/powerpoint/2010/main" val="1454645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1348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1C95FB1-7744-1C31-43B5-BAE1E81B00DB}"/>
              </a:ext>
            </a:extLst>
          </p:cNvPr>
          <p:cNvSpPr txBox="1"/>
          <p:nvPr/>
        </p:nvSpPr>
        <p:spPr>
          <a:xfrm>
            <a:off x="1177927" y="3429000"/>
            <a:ext cx="25563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i="1" dirty="0">
                <a:solidFill>
                  <a:srgbClr val="7D4A3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Early Bird price available now!</a:t>
            </a:r>
          </a:p>
        </p:txBody>
      </p:sp>
    </p:spTree>
    <p:extLst>
      <p:ext uri="{BB962C8B-B14F-4D97-AF65-F5344CB8AC3E}">
        <p14:creationId xmlns:p14="http://schemas.microsoft.com/office/powerpoint/2010/main" val="821680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9966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077275d-9442-46db-a2c6-a2e097e03edf" xsi:nil="true"/>
    <lcf76f155ced4ddcb4097134ff3c332f xmlns="c29d4bfd-037f-403c-9030-455935770084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3BD443A1103EC40B79041BAFD379D7C" ma:contentTypeVersion="18" ma:contentTypeDescription="Create a new document." ma:contentTypeScope="" ma:versionID="fe014ec995f94a9c6aef14350393773b">
  <xsd:schema xmlns:xsd="http://www.w3.org/2001/XMLSchema" xmlns:xs="http://www.w3.org/2001/XMLSchema" xmlns:p="http://schemas.microsoft.com/office/2006/metadata/properties" xmlns:ns2="c29d4bfd-037f-403c-9030-455935770084" xmlns:ns3="1077275d-9442-46db-a2c6-a2e097e03edf" targetNamespace="http://schemas.microsoft.com/office/2006/metadata/properties" ma:root="true" ma:fieldsID="235cc4b236d8ba692f4714af20f4a930" ns2:_="" ns3:_="">
    <xsd:import namespace="c29d4bfd-037f-403c-9030-455935770084"/>
    <xsd:import namespace="1077275d-9442-46db-a2c6-a2e097e03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9d4bfd-037f-403c-9030-4559357700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92a48e8-070b-4eff-9c7f-434b4a0080f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77275d-9442-46db-a2c6-a2e097e03ed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aeab5f26-386d-4cc5-be1b-d7830e4d3e2a}" ma:internalName="TaxCatchAll" ma:showField="CatchAllData" ma:web="1077275d-9442-46db-a2c6-a2e097e03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9DE95F-6A03-42F8-997F-614DCD1122D4}">
  <ds:schemaRefs>
    <ds:schemaRef ds:uri="http://schemas.microsoft.com/office/2006/metadata/properties"/>
    <ds:schemaRef ds:uri="http://schemas.microsoft.com/office/infopath/2007/PartnerControls"/>
    <ds:schemaRef ds:uri="1077275d-9442-46db-a2c6-a2e097e03edf"/>
    <ds:schemaRef ds:uri="c29d4bfd-037f-403c-9030-455935770084"/>
  </ds:schemaRefs>
</ds:datastoreItem>
</file>

<file path=customXml/itemProps2.xml><?xml version="1.0" encoding="utf-8"?>
<ds:datastoreItem xmlns:ds="http://schemas.openxmlformats.org/officeDocument/2006/customXml" ds:itemID="{298DBCF8-3110-4491-8CA3-7D34E74922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3A4C5F-C6F9-44FA-8E0F-DF1F3D6B8B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9d4bfd-037f-403c-9030-455935770084"/>
    <ds:schemaRef ds:uri="1077275d-9442-46db-a2c6-a2e097e03e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</Words>
  <Application>Microsoft Office PowerPoint</Application>
  <PresentationFormat>Widescreen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Vella</dc:creator>
  <cp:lastModifiedBy>Hannah Vella</cp:lastModifiedBy>
  <cp:revision>1</cp:revision>
  <dcterms:created xsi:type="dcterms:W3CDTF">2024-06-01T05:14:15Z</dcterms:created>
  <dcterms:modified xsi:type="dcterms:W3CDTF">2024-06-01T05:44:21Z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0x010100E3BD443A1103EC40B79041BAFD379D7C</vt:lpwstr>
  </property>
  <property fmtid="{D5CDD505-2E9C-101B-9397-08002B2CF9AE}" pid="3" name="MediaServiceImageTags">
    <vt:lpwstr/>
  </property>
</Properties>
</file>