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8288000" cy="10287000"/>
  <p:notesSz cx="6858000" cy="9144000"/>
  <p:embeddedFontLst>
    <p:embeddedFont>
      <p:font typeface="Montserrat Bold" panose="020B0604020202020204" charset="0"/>
      <p:regular r:id="rId3"/>
    </p:embeddedFont>
    <p:embeddedFont>
      <p:font typeface="Open Sans" panose="020B0606030504020204" pitchFamily="34" charset="0"/>
      <p:regular r:id="rId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57" d="100"/>
          <a:sy n="57" d="100"/>
        </p:scale>
        <p:origin x="135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7805" y="-46149"/>
            <a:ext cx="18373430" cy="10380774"/>
          </a:xfrm>
          <a:custGeom>
            <a:avLst/>
            <a:gdLst/>
            <a:ahLst/>
            <a:cxnLst/>
            <a:rect l="l" t="t" r="r" b="b"/>
            <a:pathLst>
              <a:path w="18373430" h="10380774">
                <a:moveTo>
                  <a:pt x="0" y="0"/>
                </a:moveTo>
                <a:lnTo>
                  <a:pt x="18373430" y="0"/>
                </a:lnTo>
                <a:lnTo>
                  <a:pt x="18373430" y="10380774"/>
                </a:lnTo>
                <a:lnTo>
                  <a:pt x="0" y="103807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3" name="Freeform 3"/>
          <p:cNvSpPr/>
          <p:nvPr/>
        </p:nvSpPr>
        <p:spPr>
          <a:xfrm>
            <a:off x="8962025" y="8192433"/>
            <a:ext cx="3994775" cy="1400175"/>
          </a:xfrm>
          <a:custGeom>
            <a:avLst/>
            <a:gdLst/>
            <a:ahLst/>
            <a:cxnLst/>
            <a:rect l="l" t="t" r="r" b="b"/>
            <a:pathLst>
              <a:path w="3994775" h="1400175">
                <a:moveTo>
                  <a:pt x="0" y="0"/>
                </a:moveTo>
                <a:lnTo>
                  <a:pt x="3994775" y="0"/>
                </a:lnTo>
                <a:lnTo>
                  <a:pt x="3994775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4" name="Freeform 4"/>
          <p:cNvSpPr/>
          <p:nvPr/>
        </p:nvSpPr>
        <p:spPr>
          <a:xfrm>
            <a:off x="15754075" y="7758817"/>
            <a:ext cx="2177151" cy="2177151"/>
          </a:xfrm>
          <a:custGeom>
            <a:avLst/>
            <a:gdLst/>
            <a:ahLst/>
            <a:cxnLst/>
            <a:rect l="l" t="t" r="r" b="b"/>
            <a:pathLst>
              <a:path w="2177151" h="2177151">
                <a:moveTo>
                  <a:pt x="0" y="0"/>
                </a:moveTo>
                <a:lnTo>
                  <a:pt x="2177151" y="0"/>
                </a:lnTo>
                <a:lnTo>
                  <a:pt x="2177151" y="2177152"/>
                </a:lnTo>
                <a:lnTo>
                  <a:pt x="0" y="21771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" name="TextBox 5"/>
          <p:cNvSpPr txBox="1"/>
          <p:nvPr/>
        </p:nvSpPr>
        <p:spPr>
          <a:xfrm>
            <a:off x="7155837" y="4992281"/>
            <a:ext cx="9446324" cy="762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 b="1" spc="9">
                <a:solidFill>
                  <a:srgbClr val="F9F4F9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Talks from the book of Numbers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786773" y="5920492"/>
            <a:ext cx="8292760" cy="809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50"/>
              </a:lnSpc>
            </a:pPr>
            <a:r>
              <a:rPr lang="en-US" sz="4500" spc="58">
                <a:solidFill>
                  <a:srgbClr val="F9F4F9"/>
                </a:solidFill>
                <a:latin typeface="Open Sans"/>
                <a:ea typeface="Open Sans"/>
                <a:cs typeface="Open Sans"/>
                <a:sym typeface="Open Sans"/>
              </a:rPr>
              <a:t>Saturday September 20, 2025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861640" y="6777742"/>
            <a:ext cx="8005382" cy="809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50"/>
              </a:lnSpc>
            </a:pPr>
            <a:r>
              <a:rPr lang="en-US" sz="4500" spc="58">
                <a:solidFill>
                  <a:srgbClr val="F9F4F9"/>
                </a:solidFill>
                <a:latin typeface="Open Sans"/>
                <a:ea typeface="Open Sans"/>
                <a:cs typeface="Open Sans"/>
                <a:sym typeface="Open Sans"/>
              </a:rPr>
              <a:t>Cultural Centre Kambri, ANU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Montserrat Bold</vt:lpstr>
      <vt:lpstr>Open Sans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Elizabeth</dc:creator>
  <cp:lastModifiedBy>Elizabeth</cp:lastModifiedBy>
  <cp:revision>1</cp:revision>
  <dcterms:created xsi:type="dcterms:W3CDTF">2006-08-16T00:00:00Z</dcterms:created>
  <dcterms:modified xsi:type="dcterms:W3CDTF">2025-05-31T00:10:19Z</dcterms:modified>
  <dc:identifier>DAGo-GR8YkM</dc:identifier>
</cp:coreProperties>
</file>