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623BE-2AED-124D-0512-E14FD667CF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AD9E73-9DE6-7B6A-672D-8DCB9E501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FD417-B167-E76C-33C0-D4C02B7ED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F32AD-9719-16C9-3A8E-731ECB84E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33F71-A569-F47E-46AB-BE4881FA8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835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90041-E858-13C1-FE3C-6FBD11BE9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6AB12-817A-1E07-C66E-34F368BF0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84F8E-5044-8C3E-8B11-BAADE9989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A18CC-EEF0-818B-8993-1C2372758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37EB9-202A-2377-9BB9-516E50783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9097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26DA6-D30B-F248-E5F3-5A37E67F4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2E595-B70E-3B57-1B9F-840D46547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AD301-88DA-9392-A315-7823DB38B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4A48F-6192-AB39-60D5-E3604D730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C8A3B-E226-8CEC-7DD1-5ABB034F1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477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B3970-3E8D-C01E-E209-6DFFD8C27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9687C-5A33-A9A4-8A84-D3A4DA3E1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EC65EC-1786-13A7-704E-AA3D74105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DAECA-9F1C-5050-C089-C69AD0C7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AF71FB-6865-2188-93EB-791243ECD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6752A-56D8-980F-EDBD-E6011ADD1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749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C1AF0-6D32-96EF-57FE-CB1F7437A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4B825B-2667-FB7A-767B-03B7A4CA5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EC43A-1613-352C-8380-17FE6BD2B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0C30C6-D2B5-6C59-38F8-935431B619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FB3E83-D151-137C-A434-8A0A7422D1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989DB6-CB7C-DB80-4FA5-194979FFF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160BAB-731E-98F4-34B8-831E30DBB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40900D-4E15-75BA-084B-1C572F5F7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159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BB862-029D-1DFE-E54A-FA9B91E37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6A2703-C1C4-16C0-063B-B0C979130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00F348-4955-BECD-E534-E5A1507FE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2A91BD-D669-4533-09C5-45C79EBDD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7518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F6C106-9D3D-25E8-6A99-5BB1D206C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FFF2A0-729B-D64E-1E2B-E5ECC3BE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13707-CA75-ABF9-A9C7-3E6AD2C38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2507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BC97B-B45A-F386-D619-27885936E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29E6-62E7-D2BE-3D9E-D09482EEC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C1BAC-E47A-E1D7-ADE4-D178E4008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D836E7-06B4-83F5-2448-54EFE2B22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7BC56C-898D-4AF2-3749-F29324108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75672E-D6CC-8AFB-8A3B-A04FA8ED5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652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37B60-F302-879D-D8DE-FCC1880D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9F04EE-CEAB-7BB4-11E6-556CA72AD0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90B83-2C5B-CA21-D6AC-0F0AE3513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875EC-A650-076C-DE59-922D8F90F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2E429-42DE-8A0C-6F59-F82F53069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DBEAF-C97F-EE5F-CF97-821C1BB1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7730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2AC4C-F919-05BB-488F-C6C3F4B4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F21E77-F2E4-3B42-A455-1522AB4B3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75C8E-E3C1-7AE2-18BF-F2A3E00B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34567-D520-C3E0-BE32-DF7345F1B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2B985-FDE0-1200-404F-686D5D9A2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84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6BED93-4C8F-E2A8-EEEF-DB79C70954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79927D-9DE6-06A1-4CA0-07D9925C9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708BA-9C62-2106-B9CE-D93051C6B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0E665-4D70-48E6-456E-2EB8A4465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95EFD-E0FA-B25F-3318-44B5755C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357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FD3040-FE8E-3BF1-105D-2E5447534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17F5D-6678-3D24-788E-7EDA7032F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9787D-2290-8CC1-C06C-0CC1ADB39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88B59-0576-8EB4-A3B4-E930B07E38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78F37-AB8B-3434-BD22-1AFD784FD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237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975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E299F8B758794CA253CCE16F1662C5" ma:contentTypeVersion="12" ma:contentTypeDescription="Create a new document." ma:contentTypeScope="" ma:versionID="06bae09a7a43d533338107c0376bc7f9">
  <xsd:schema xmlns:xsd="http://www.w3.org/2001/XMLSchema" xmlns:xs="http://www.w3.org/2001/XMLSchema" xmlns:p="http://schemas.microsoft.com/office/2006/metadata/properties" xmlns:ns2="500f5331-9226-4e11-884d-e361d0f88729" xmlns:ns3="20d1fbbf-90c4-4c17-b910-7540097e579e" targetNamespace="http://schemas.microsoft.com/office/2006/metadata/properties" ma:root="true" ma:fieldsID="f89087c03c0b9174ae835678f4d9a87b" ns2:_="" ns3:_="">
    <xsd:import namespace="500f5331-9226-4e11-884d-e361d0f88729"/>
    <xsd:import namespace="20d1fbbf-90c4-4c17-b910-7540097e57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0f5331-9226-4e11-884d-e361d0f887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92a48e8-070b-4eff-9c7f-434b4a0080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1fbbf-90c4-4c17-b910-7540097e579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84678a-ef56-4e4e-966c-fd940e66de89}" ma:internalName="TaxCatchAll" ma:showField="CatchAllData" ma:web="20d1fbbf-90c4-4c17-b910-7540097e57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0f5331-9226-4e11-884d-e361d0f88729">
      <Terms xmlns="http://schemas.microsoft.com/office/infopath/2007/PartnerControls"/>
    </lcf76f155ced4ddcb4097134ff3c332f>
    <TaxCatchAll xmlns="20d1fbbf-90c4-4c17-b910-7540097e579e" xsi:nil="true"/>
  </documentManagement>
</p:properties>
</file>

<file path=customXml/itemProps1.xml><?xml version="1.0" encoding="utf-8"?>
<ds:datastoreItem xmlns:ds="http://schemas.openxmlformats.org/officeDocument/2006/customXml" ds:itemID="{ACBC28ED-CD22-414D-92BA-517A2ED4C7B0}"/>
</file>

<file path=customXml/itemProps2.xml><?xml version="1.0" encoding="utf-8"?>
<ds:datastoreItem xmlns:ds="http://schemas.openxmlformats.org/officeDocument/2006/customXml" ds:itemID="{AB51D9B3-640F-4DFE-BC9B-5DAA0AB72639}"/>
</file>

<file path=customXml/itemProps3.xml><?xml version="1.0" encoding="utf-8"?>
<ds:datastoreItem xmlns:ds="http://schemas.openxmlformats.org/officeDocument/2006/customXml" ds:itemID="{9DFFD9E7-3C9A-48A0-ACE5-006C41FC074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Vella</dc:creator>
  <cp:lastModifiedBy>Hannah Vella</cp:lastModifiedBy>
  <cp:revision>1</cp:revision>
  <dcterms:created xsi:type="dcterms:W3CDTF">2024-06-22T06:55:21Z</dcterms:created>
  <dcterms:modified xsi:type="dcterms:W3CDTF">2024-06-22T06:55:43Z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0x010100D1E299F8B758794CA253CCE16F1662C5</vt:lpwstr>
  </property>
</Properties>
</file>