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1905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467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624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541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689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272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130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356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5414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380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991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D494B-5285-456F-B8F5-B9D079F1EBA1}" type="datetimeFigureOut">
              <a:rPr lang="en-AU" smtClean="0"/>
              <a:t>22/06/2024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126A6C-93A7-465F-9079-33994A607A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557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975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E299F8B758794CA253CCE16F1662C5" ma:contentTypeVersion="12" ma:contentTypeDescription="Create a new document." ma:contentTypeScope="" ma:versionID="06bae09a7a43d533338107c0376bc7f9">
  <xsd:schema xmlns:xsd="http://www.w3.org/2001/XMLSchema" xmlns:xs="http://www.w3.org/2001/XMLSchema" xmlns:p="http://schemas.microsoft.com/office/2006/metadata/properties" xmlns:ns2="500f5331-9226-4e11-884d-e361d0f88729" xmlns:ns3="20d1fbbf-90c4-4c17-b910-7540097e579e" targetNamespace="http://schemas.microsoft.com/office/2006/metadata/properties" ma:root="true" ma:fieldsID="f89087c03c0b9174ae835678f4d9a87b" ns2:_="" ns3:_="">
    <xsd:import namespace="500f5331-9226-4e11-884d-e361d0f88729"/>
    <xsd:import namespace="20d1fbbf-90c4-4c17-b910-7540097e57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0f5331-9226-4e11-884d-e361d0f887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92a48e8-070b-4eff-9c7f-434b4a0080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1fbbf-90c4-4c17-b910-7540097e579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84678a-ef56-4e4e-966c-fd940e66de89}" ma:internalName="TaxCatchAll" ma:showField="CatchAllData" ma:web="20d1fbbf-90c4-4c17-b910-7540097e57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B6C23F-B6C7-445C-B605-6ED8A19DE996}"/>
</file>

<file path=customXml/itemProps2.xml><?xml version="1.0" encoding="utf-8"?>
<ds:datastoreItem xmlns:ds="http://schemas.openxmlformats.org/officeDocument/2006/customXml" ds:itemID="{AB67AB59-C4C1-4E39-AA4B-D5B1A9B8B6D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Vella</dc:creator>
  <cp:lastModifiedBy>Hannah Vella</cp:lastModifiedBy>
  <cp:revision>2</cp:revision>
  <dcterms:created xsi:type="dcterms:W3CDTF">2024-06-22T06:55:21Z</dcterms:created>
  <dcterms:modified xsi:type="dcterms:W3CDTF">2024-06-22T06:57:09Z</dcterms:modified>
</cp:coreProperties>
</file>